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52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73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74.xml" ContentType="application/vnd.openxmlformats-officedocument.presentationml.notesSlide+xml"/>
  <Override PartName="/ppt/ink/ink401.xml" ContentType="application/inkml+xml"/>
  <Override PartName="/ppt/notesSlides/notesSlide75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76.xml" ContentType="application/vnd.openxmlformats-officedocument.presentationml.notesSlide+xml"/>
  <Override PartName="/ppt/ink/ink418.xml" ContentType="application/inkml+xml"/>
  <Override PartName="/ppt/notesSlides/notesSlide77.xml" ContentType="application/vnd.openxmlformats-officedocument.presentationml.notesSlide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80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81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notesSlides/notesSlide82.xml" ContentType="application/vnd.openxmlformats-officedocument.presentationml.notesSlide+xml"/>
  <Override PartName="/ppt/ink/ink436.xml" ContentType="application/inkml+xml"/>
  <Override PartName="/ppt/ink/ink437.xml" ContentType="application/inkml+xml"/>
  <Override PartName="/ppt/notesSlides/notesSlide83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84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85.xml" ContentType="application/vnd.openxmlformats-officedocument.presentationml.notesSlid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8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87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4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67" r:id="rId60"/>
    <p:sldId id="368" r:id="rId61"/>
    <p:sldId id="369" r:id="rId62"/>
    <p:sldId id="370" r:id="rId63"/>
    <p:sldId id="309" r:id="rId64"/>
    <p:sldId id="371" r:id="rId65"/>
    <p:sldId id="310" r:id="rId66"/>
    <p:sldId id="311" r:id="rId67"/>
    <p:sldId id="312" r:id="rId68"/>
    <p:sldId id="332" r:id="rId69"/>
    <p:sldId id="342" r:id="rId70"/>
    <p:sldId id="343" r:id="rId71"/>
    <p:sldId id="344" r:id="rId72"/>
    <p:sldId id="345" r:id="rId73"/>
    <p:sldId id="348" r:id="rId74"/>
    <p:sldId id="349" r:id="rId75"/>
    <p:sldId id="313" r:id="rId76"/>
    <p:sldId id="314" r:id="rId77"/>
    <p:sldId id="334" r:id="rId78"/>
    <p:sldId id="316" r:id="rId79"/>
    <p:sldId id="321" r:id="rId80"/>
    <p:sldId id="335" r:id="rId81"/>
    <p:sldId id="336" r:id="rId82"/>
    <p:sldId id="350" r:id="rId83"/>
    <p:sldId id="317" r:id="rId84"/>
    <p:sldId id="318" r:id="rId85"/>
    <p:sldId id="319" r:id="rId86"/>
    <p:sldId id="320" r:id="rId87"/>
    <p:sldId id="372" r:id="rId88"/>
    <p:sldId id="322" r:id="rId89"/>
    <p:sldId id="324" r:id="rId90"/>
    <p:sldId id="325" r:id="rId91"/>
    <p:sldId id="326" r:id="rId92"/>
    <p:sldId id="327" r:id="rId93"/>
    <p:sldId id="328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359" r:id="rId102"/>
    <p:sldId id="275" r:id="rId103"/>
  </p:sldIdLst>
  <p:sldSz cx="12192000" cy="6858000"/>
  <p:notesSz cx="6858000" cy="9144000"/>
  <p:embeddedFontLst>
    <p:embeddedFont>
      <p:font typeface="Calibri Light" panose="020F0302020204030204" pitchFamily="34" charset="0"/>
      <p:regular r:id="rId105"/>
      <p:italic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872 29 0,'-5'-23'14'0,"10"35"-13"16,-5-12 14-16,0-4-16 15,-5-4 1-15,-1-6-1 16,-4-2 0-16,-11 1 1 15,-11-8 1-15,-11-4-1 16,-9-8 1-16,-17-7 1 16,-21 0 0-16,-16 8 0 15,-5-1 1-15,-32 5-1 16,-10 3 1-16,-38 4-1 16,-5 8 0-16,-21-1-1 15,-21 1 0-15,-11 0 0 16,-5-1 0-16,-15 5 0 0,-12 0 1 15,1 3-1-15,-6 8 1 16,-5 4-1-16,5 11 1 16,6 8-1-16,-1 15 1 15,6 5-1-15,5 10 0 16,32 1-1-16,0 7 0 16,5 4 0-16,11-4 0 15,21 12 0-15,-6-1 0 16,22 12-1-16,0 12 1 0,10-1 0 15,11 5 0-15,11 4-1 16,5 2 1-16,21 5 0 16,16 4 1-16,21 8-1 15,10-1 1-15,17 1 1 16,15 10 0-16,22-6 0 16,20 3 0-16,17-4-1 15,26-3 1-15,26 6-1 16,12-6 1-16,20-12-2 15,26-5 1-15,28-2 0 16,4-12 0-16,38-4 0 16,10-8 1-16,16 4-1 15,21-4 1-15,21-6-1 16,6-10 0-16,10-6 0 16,21 3 1-16,0-8 0 15,22-3 0-15,-6-4-1 16,32-4 1-16,0-11-1 0,21-5 1 15,0 5-1-15,6-8 1 16,10 8 0-16,-6-8 0 16,17 3-1-16,0-2 1 15,5-1 0-15,-1 4 0 16,7-4-1-16,9-1 1 16,1-3-2-16,10-7 1 15,6 7 0-15,16-11 1 16,4-1-2-16,6 1 1 15,6 8-1-15,4-5 1 0,12 0 0 16,4 4 0-16,-10 1-1 16,-10-5 0-16,4 4 0 15,1-7 1-15,10 11-1 16,-5-11 0-16,5-4 0 16,-5-4 0-16,-16 0 0 15,6-12 0-15,-27-15 0 16,10 5 0-16,-20 2 0 15,-1-3 0-15,-16-3 0 16,1-9 0-16,-6-3 0 16,-10-8 0-16,-6 8-1 15,-21-8 1-15,-5-8-2 16,-22-3 1-16,-4-4-1 16,-33-16 1-16,-15 1-2 15,-5-9 1-15,-22 1 0 16,-26 0 0-16,-22 0 1 0,-25-4 0 15,-28-15-1-15,-20 4 1 16,-22-1 0-16,-31-8 1 16,-16 2-1-16,-37-9 1 15,-27 0-1-15,-21-7 1 16,-37 7-1-16,-32-3 0 16,-47-9 0-16,-27-7 1 15,-31-7-1-15,-48 11 1 16,-43-4-1-16,-36-4 1 15,-32-7-1-15,-43 7 1 16,-47 4-1-16,-32 4 0 0,-37 0 0 16,-32-7 1-16,-5 6-1 15,-53-3 1-15,-21 16 0 16,-37 3 0-16,-32 8-1 16,-37 12 1-16,-37 6 0 15,-53 17 0-15,-26 18-1 16,-54 31 1-16,-47 19-1 15,355 4 1-15,-577 58 0 16,79 22 1-16,37 24-3 16,59 21 0-16,47 10-9 15,21 21 1-15,27 5-5 16,105-27 0-16</inkml:trace>
    <inkml:trace contextRef="#ctx1" brushRef="#br1">10317 4208 0,'0'0'15,"0"0"-15,0 0 16</inkml:trace>
    <inkml:trace contextRef="#ctx1" brushRef="#br1">15090 4728 0,'0'0'0,"0"0"16,0 0-1,-10 0 1,-6 0 0,5 8-1,11-8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69 219 20 0,'-25'-16'10'0,"5"16"-9"16,15 0 11-16,-2 0-11 15,1-9 0-15,-1 9 2 16,7 0 1-16,0 0-3 16,0 0 0-16,13-8 3 15,13-1 0-15,5-7 0 16,20-1 1-16,19 8-1 16,7-7 0-16,7 7-1 15,5-10 1-15,13 11-2 16,19 0 1-16,-6 8-1 15,-1 8 1-15,7 0-1 16,-12 3 1-16,0-3-1 16,-7-8 0-16,0-8 0 0,12-3 0 15,-12 11 0-15,-6-8 0 16,-6 8-1-16,-20 0 1 16,6 8-1-16,1-8 1 15,5 0-2-15,-10 11 1 16,3-11-5-16,-4 0 0 15,-1-19-7-15,-13 2 1 16,14 0-5-16,-8-33 1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252 36 12 0,'-19'6'6'0,"-24"6"2"0,37-6 7 16,-12 0-14-16,-7-6 0 16,1-6 1-16,0 0 1 15,5-6-3-15,-5 6 0 0,5-6 2 16,7-1 0-16,0 1 1 16,5 6 0-16,7 6 0 15,12 6 0-15,19 0 0 16,6 13 1-16,24-1-1 15,19 6 1-15,18-4-1 16,19-7 0-16,12-1-1 16,12-6 1-16,6 0-1 15,13-6 1-15,11 0 0 16,1-12 0-16,0 0-2 16,-19 5 1-1,43-6-1 1,-25 0 1-16,-30 7-1 15,-12-6 0-15,-12 6-3 16,-20 0 0-16,-11-6-11 16,-29-7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thesis link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Also </a:t>
            </a:r>
            <a:r>
              <a:rPr lang="en-US" baseline="0" dirty="0"/>
              <a:t>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consider</a:t>
            </a:r>
            <a:r>
              <a:rPr lang="en-US" baseline="0" dirty="0"/>
              <a:t> removing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http://www.plflib.org/colony.htm – Matthew Bentley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1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2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7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6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Better alternative: asynchronous 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Concurrency 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latch internally calls these helper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8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8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</a:t>
            </a:r>
            <a:r>
              <a:rPr lang="en-US"/>
              <a:t>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16/11/2016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1234/meetingcpp2016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github.com/SuperV1234/meetingcpp2016" TargetMode="External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SuperV1234" TargetMode="External"/><Relationship Id="rId5" Type="http://schemas.openxmlformats.org/officeDocument/2006/relationships/hyperlink" Target="mailto:vromeo5@bloomberg.net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2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5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7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6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10.emf"/><Relationship Id="rId3" Type="http://schemas.openxmlformats.org/officeDocument/2006/relationships/image" Target="../media/image35.PNG"/><Relationship Id="rId7" Type="http://schemas.openxmlformats.org/officeDocument/2006/relationships/image" Target="../media/image282.emf"/><Relationship Id="rId12" Type="http://schemas.openxmlformats.org/officeDocument/2006/relationships/customXml" Target="../ink/ink336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3.xml"/><Relationship Id="rId11" Type="http://schemas.openxmlformats.org/officeDocument/2006/relationships/image" Target="../media/image308.emf"/><Relationship Id="rId5" Type="http://schemas.openxmlformats.org/officeDocument/2006/relationships/image" Target="../media/image280.emf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307.emf"/><Relationship Id="rId14" Type="http://schemas.openxmlformats.org/officeDocument/2006/relationships/customXml" Target="../ink/ink3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2.xml"/><Relationship Id="rId18" Type="http://schemas.openxmlformats.org/officeDocument/2006/relationships/image" Target="../media/image3480.emf"/><Relationship Id="rId3" Type="http://schemas.openxmlformats.org/officeDocument/2006/relationships/image" Target="../media/image36.PNG"/><Relationship Id="rId7" Type="http://schemas.openxmlformats.org/officeDocument/2006/relationships/customXml" Target="../ink/ink339.xml"/><Relationship Id="rId12" Type="http://schemas.openxmlformats.org/officeDocument/2006/relationships/image" Target="../media/image3450.emf"/><Relationship Id="rId17" Type="http://schemas.openxmlformats.org/officeDocument/2006/relationships/customXml" Target="../ink/ink34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10" Type="http://schemas.openxmlformats.org/officeDocument/2006/relationships/image" Target="../media/image3440.emf"/><Relationship Id="rId4" Type="http://schemas.openxmlformats.org/officeDocument/2006/relationships/image" Target="../media/image37.PNG"/><Relationship Id="rId9" Type="http://schemas.openxmlformats.org/officeDocument/2006/relationships/customXml" Target="../ink/ink340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35600.emf"/><Relationship Id="rId18" Type="http://schemas.openxmlformats.org/officeDocument/2006/relationships/customXml" Target="../ink/ink352.xml"/><Relationship Id="rId3" Type="http://schemas.openxmlformats.org/officeDocument/2006/relationships/image" Target="../media/image49.PNG"/><Relationship Id="rId7" Type="http://schemas.openxmlformats.org/officeDocument/2006/relationships/image" Target="../media/image35300.emf"/><Relationship Id="rId12" Type="http://schemas.openxmlformats.org/officeDocument/2006/relationships/customXml" Target="../ink/ink349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6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11.emf"/><Relationship Id="rId10" Type="http://schemas.openxmlformats.org/officeDocument/2006/relationships/customXml" Target="../ink/ink348.xml"/><Relationship Id="rId19" Type="http://schemas.openxmlformats.org/officeDocument/2006/relationships/image" Target="../media/image35900.emf"/><Relationship Id="rId4" Type="http://schemas.openxmlformats.org/officeDocument/2006/relationships/customXml" Target="../ink/ink345.xml"/><Relationship Id="rId9" Type="http://schemas.openxmlformats.org/officeDocument/2006/relationships/image" Target="../media/image35400.emf"/><Relationship Id="rId14" Type="http://schemas.openxmlformats.org/officeDocument/2006/relationships/customXml" Target="../ink/ink3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26" Type="http://schemas.openxmlformats.org/officeDocument/2006/relationships/customXml" Target="../ink/ink357.xml"/><Relationship Id="rId39" Type="http://schemas.openxmlformats.org/officeDocument/2006/relationships/image" Target="../media/image3520.emf"/><Relationship Id="rId3" Type="http://schemas.openxmlformats.org/officeDocument/2006/relationships/image" Target="../media/image50.PNG"/><Relationship Id="rId34" Type="http://schemas.openxmlformats.org/officeDocument/2006/relationships/customXml" Target="../ink/ink361.xml"/><Relationship Id="rId7" Type="http://schemas.openxmlformats.org/officeDocument/2006/relationships/image" Target="../media/image362.emf"/><Relationship Id="rId25" Type="http://schemas.openxmlformats.org/officeDocument/2006/relationships/customXml" Target="../ink/ink356.xml"/><Relationship Id="rId33" Type="http://schemas.openxmlformats.org/officeDocument/2006/relationships/image" Target="../media/image3490.emf"/><Relationship Id="rId38" Type="http://schemas.openxmlformats.org/officeDocument/2006/relationships/customXml" Target="../ink/ink363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4.xml"/><Relationship Id="rId24" Type="http://schemas.openxmlformats.org/officeDocument/2006/relationships/image" Target="../media/image445.emf"/><Relationship Id="rId32" Type="http://schemas.openxmlformats.org/officeDocument/2006/relationships/customXml" Target="../ink/ink360.xml"/><Relationship Id="rId37" Type="http://schemas.openxmlformats.org/officeDocument/2006/relationships/image" Target="../media/image3510.emf"/><Relationship Id="rId40" Type="http://schemas.openxmlformats.org/officeDocument/2006/relationships/customXml" Target="../ink/ink364.xml"/><Relationship Id="rId5" Type="http://schemas.openxmlformats.org/officeDocument/2006/relationships/image" Target="../media/image361.emf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3.xml"/><Relationship Id="rId27" Type="http://schemas.openxmlformats.org/officeDocument/2006/relationships/image" Target="../media/image446.emf"/><Relationship Id="rId30" Type="http://schemas.openxmlformats.org/officeDocument/2006/relationships/customXml" Target="../ink/ink359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5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29.emf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70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61.xml"/><Relationship Id="rId16" Type="http://schemas.openxmlformats.org/officeDocument/2006/relationships/customXml" Target="../ink/ink372.xml"/><Relationship Id="rId20" Type="http://schemas.openxmlformats.org/officeDocument/2006/relationships/customXml" Target="../ink/ink374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7.xml"/><Relationship Id="rId11" Type="http://schemas.openxmlformats.org/officeDocument/2006/relationships/image" Target="../media/image328.emf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5" Type="http://schemas.openxmlformats.org/officeDocument/2006/relationships/image" Target="../media/image23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78.xml"/><Relationship Id="rId10" Type="http://schemas.openxmlformats.org/officeDocument/2006/relationships/customXml" Target="../ink/ink369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59.PNG"/><Relationship Id="rId9" Type="http://schemas.openxmlformats.org/officeDocument/2006/relationships/image" Target="../media/image327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46.emf"/><Relationship Id="rId30" Type="http://schemas.openxmlformats.org/officeDocument/2006/relationships/customXml" Target="../ink/ink37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3.xml"/><Relationship Id="rId13" Type="http://schemas.openxmlformats.org/officeDocument/2006/relationships/image" Target="../media/image395.emf"/><Relationship Id="rId3" Type="http://schemas.openxmlformats.org/officeDocument/2006/relationships/image" Target="../media/image25.PNG"/><Relationship Id="rId7" Type="http://schemas.openxmlformats.org/officeDocument/2006/relationships/image" Target="../media/image352.emf"/><Relationship Id="rId12" Type="http://schemas.openxmlformats.org/officeDocument/2006/relationships/customXml" Target="../ink/ink38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2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84.xml"/><Relationship Id="rId4" Type="http://schemas.openxmlformats.org/officeDocument/2006/relationships/customXml" Target="../ink/ink381.xml"/><Relationship Id="rId9" Type="http://schemas.openxmlformats.org/officeDocument/2006/relationships/image" Target="../media/image393.emf"/><Relationship Id="rId14" Type="http://schemas.openxmlformats.org/officeDocument/2006/relationships/customXml" Target="../ink/ink3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404.emf"/><Relationship Id="rId3" Type="http://schemas.openxmlformats.org/officeDocument/2006/relationships/image" Target="../media/image67.PNG"/><Relationship Id="rId7" Type="http://schemas.openxmlformats.org/officeDocument/2006/relationships/image" Target="../media/image401.emf"/><Relationship Id="rId12" Type="http://schemas.openxmlformats.org/officeDocument/2006/relationships/customXml" Target="../ink/ink39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40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3" Type="http://schemas.openxmlformats.org/officeDocument/2006/relationships/image" Target="../media/image69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3.xml"/><Relationship Id="rId11" Type="http://schemas.openxmlformats.org/officeDocument/2006/relationships/image" Target="../media/image411.emf"/><Relationship Id="rId5" Type="http://schemas.openxmlformats.org/officeDocument/2006/relationships/image" Target="../media/image312.emf"/><Relationship Id="rId10" Type="http://schemas.openxmlformats.org/officeDocument/2006/relationships/customXml" Target="../ink/ink395.xml"/><Relationship Id="rId4" Type="http://schemas.openxmlformats.org/officeDocument/2006/relationships/customXml" Target="../ink/ink392.xml"/><Relationship Id="rId9" Type="http://schemas.openxmlformats.org/officeDocument/2006/relationships/image" Target="../media/image31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00.xml"/><Relationship Id="rId3" Type="http://schemas.openxmlformats.org/officeDocument/2006/relationships/image" Target="../media/image70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7.xml"/><Relationship Id="rId11" Type="http://schemas.openxmlformats.org/officeDocument/2006/relationships/customXml" Target="../ink/ink399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396.xml"/><Relationship Id="rId9" Type="http://schemas.openxmlformats.org/officeDocument/2006/relationships/customXml" Target="../ink/ink398.xml"/><Relationship Id="rId14" Type="http://schemas.openxmlformats.org/officeDocument/2006/relationships/image" Target="../media/image41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1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406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72.PNG"/><Relationship Id="rId21" Type="http://schemas.openxmlformats.org/officeDocument/2006/relationships/customXml" Target="../ink/ink410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3.xml"/><Relationship Id="rId11" Type="http://schemas.openxmlformats.org/officeDocument/2006/relationships/customXml" Target="../ink/ink405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09.xml"/><Relationship Id="rId31" Type="http://schemas.openxmlformats.org/officeDocument/2006/relationships/customXml" Target="../ink/ink415.xml"/><Relationship Id="rId4" Type="http://schemas.openxmlformats.org/officeDocument/2006/relationships/customXml" Target="../ink/ink402.xml"/><Relationship Id="rId9" Type="http://schemas.openxmlformats.org/officeDocument/2006/relationships/customXml" Target="../ink/ink404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3.xml"/><Relationship Id="rId30" Type="http://schemas.openxmlformats.org/officeDocument/2006/relationships/image" Target="../media/image434.emf"/><Relationship Id="rId35" Type="http://schemas.openxmlformats.org/officeDocument/2006/relationships/customXml" Target="../ink/ink4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1.xml"/><Relationship Id="rId13" Type="http://schemas.openxmlformats.org/officeDocument/2006/relationships/customXml" Target="../ink/ink423.xml"/><Relationship Id="rId3" Type="http://schemas.openxmlformats.org/officeDocument/2006/relationships/image" Target="../media/image75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0.xml"/><Relationship Id="rId11" Type="http://schemas.openxmlformats.org/officeDocument/2006/relationships/customXml" Target="../ink/ink422.xml"/><Relationship Id="rId5" Type="http://schemas.openxmlformats.org/officeDocument/2006/relationships/image" Target="../media/image442.emf"/><Relationship Id="rId15" Type="http://schemas.openxmlformats.org/officeDocument/2006/relationships/customXml" Target="../ink/ink424.xml"/><Relationship Id="rId10" Type="http://schemas.openxmlformats.org/officeDocument/2006/relationships/image" Target="../media/image76.PNG"/><Relationship Id="rId4" Type="http://schemas.openxmlformats.org/officeDocument/2006/relationships/customXml" Target="../ink/ink419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3" Type="http://schemas.openxmlformats.org/officeDocument/2006/relationships/image" Target="../media/image25.PNG"/><Relationship Id="rId7" Type="http://schemas.openxmlformats.org/officeDocument/2006/relationships/image" Target="../media/image32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6.xml"/><Relationship Id="rId11" Type="http://schemas.openxmlformats.org/officeDocument/2006/relationships/image" Target="../media/image350.emf"/><Relationship Id="rId5" Type="http://schemas.openxmlformats.org/officeDocument/2006/relationships/image" Target="../media/image322.emf"/><Relationship Id="rId10" Type="http://schemas.openxmlformats.org/officeDocument/2006/relationships/customXml" Target="../ink/ink428.xml"/><Relationship Id="rId4" Type="http://schemas.openxmlformats.org/officeDocument/2006/relationships/customXml" Target="../ink/ink425.xml"/><Relationship Id="rId9" Type="http://schemas.openxmlformats.org/officeDocument/2006/relationships/image" Target="../media/image32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77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0.xml"/><Relationship Id="rId5" Type="http://schemas.openxmlformats.org/officeDocument/2006/relationships/image" Target="../media/image3720.emf"/><Relationship Id="rId4" Type="http://schemas.openxmlformats.org/officeDocument/2006/relationships/customXml" Target="../ink/ink429.xml"/><Relationship Id="rId9" Type="http://schemas.openxmlformats.org/officeDocument/2006/relationships/image" Target="../media/image390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0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99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7.xml"/><Relationship Id="rId5" Type="http://schemas.openxmlformats.org/officeDocument/2006/relationships/image" Target="../media/image354.emf"/><Relationship Id="rId4" Type="http://schemas.openxmlformats.org/officeDocument/2006/relationships/customXml" Target="../ink/ink4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442.xml"/><Relationship Id="rId3" Type="http://schemas.openxmlformats.org/officeDocument/2006/relationships/image" Target="../media/image82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11" Type="http://schemas.openxmlformats.org/officeDocument/2006/relationships/customXml" Target="../ink/ink441.xml"/><Relationship Id="rId5" Type="http://schemas.openxmlformats.org/officeDocument/2006/relationships/image" Target="../media/image3540.emf"/><Relationship Id="rId10" Type="http://schemas.openxmlformats.org/officeDocument/2006/relationships/image" Target="../media/image366.emf"/><Relationship Id="rId4" Type="http://schemas.openxmlformats.org/officeDocument/2006/relationships/customXml" Target="../ink/ink438.xml"/><Relationship Id="rId9" Type="http://schemas.openxmlformats.org/officeDocument/2006/relationships/customXml" Target="../ink/ink440.xml"/><Relationship Id="rId14" Type="http://schemas.openxmlformats.org/officeDocument/2006/relationships/image" Target="../media/image372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3" Type="http://schemas.openxmlformats.org/officeDocument/2006/relationships/image" Target="../media/image85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4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46.xml"/><Relationship Id="rId4" Type="http://schemas.openxmlformats.org/officeDocument/2006/relationships/customXml" Target="../ink/ink443.xml"/><Relationship Id="rId9" Type="http://schemas.openxmlformats.org/officeDocument/2006/relationships/image" Target="../media/image365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13" Type="http://schemas.openxmlformats.org/officeDocument/2006/relationships/image" Target="../media/image420.emf"/><Relationship Id="rId3" Type="http://schemas.openxmlformats.org/officeDocument/2006/relationships/image" Target="../media/image86.PNG"/><Relationship Id="rId7" Type="http://schemas.openxmlformats.org/officeDocument/2006/relationships/image" Target="../media/image4010.emf"/><Relationship Id="rId12" Type="http://schemas.openxmlformats.org/officeDocument/2006/relationships/customXml" Target="../ink/ink451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5.xml"/><Relationship Id="rId16" Type="http://schemas.openxmlformats.org/officeDocument/2006/relationships/customXml" Target="../ink/ink4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0.xml"/><Relationship Id="rId4" Type="http://schemas.openxmlformats.org/officeDocument/2006/relationships/customXml" Target="../ink/ink447.xml"/><Relationship Id="rId9" Type="http://schemas.openxmlformats.org/officeDocument/2006/relationships/image" Target="../media/image405.emf"/><Relationship Id="rId14" Type="http://schemas.openxmlformats.org/officeDocument/2006/relationships/customXml" Target="../ink/ink45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57.xml"/><Relationship Id="rId18" Type="http://schemas.openxmlformats.org/officeDocument/2006/relationships/image" Target="../media/image3360.emf"/><Relationship Id="rId3" Type="http://schemas.openxmlformats.org/officeDocument/2006/relationships/image" Target="../media/image87.PNG"/><Relationship Id="rId12" Type="http://schemas.openxmlformats.org/officeDocument/2006/relationships/image" Target="../media/image4350.emf"/><Relationship Id="rId17" Type="http://schemas.openxmlformats.org/officeDocument/2006/relationships/customXml" Target="../ink/ink459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56.xml"/><Relationship Id="rId5" Type="http://schemas.openxmlformats.org/officeDocument/2006/relationships/customXml" Target="../ink/ink454.xml"/><Relationship Id="rId15" Type="http://schemas.openxmlformats.org/officeDocument/2006/relationships/customXml" Target="../ink/ink458.xml"/><Relationship Id="rId10" Type="http://schemas.openxmlformats.org/officeDocument/2006/relationships/image" Target="../media/image4340.emf"/><Relationship Id="rId4" Type="http://schemas.openxmlformats.org/officeDocument/2006/relationships/image" Target="../media/image88.PNG"/><Relationship Id="rId9" Type="http://schemas.openxmlformats.org/officeDocument/2006/relationships/customXml" Target="../ink/ink455.xml"/><Relationship Id="rId14" Type="http://schemas.openxmlformats.org/officeDocument/2006/relationships/image" Target="../media/image436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407.emf"/><Relationship Id="rId3" Type="http://schemas.openxmlformats.org/officeDocument/2006/relationships/image" Target="../media/image89.PNG"/><Relationship Id="rId7" Type="http://schemas.openxmlformats.org/officeDocument/2006/relationships/image" Target="../media/image397.emf"/><Relationship Id="rId12" Type="http://schemas.openxmlformats.org/officeDocument/2006/relationships/customXml" Target="../ink/ink46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398.emf"/><Relationship Id="rId14" Type="http://schemas.openxmlformats.org/officeDocument/2006/relationships/customXml" Target="../ink/ink46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1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66.xml"/><Relationship Id="rId21" Type="http://schemas.openxmlformats.org/officeDocument/2006/relationships/customXml" Target="../ink/ink475.xml"/><Relationship Id="rId34" Type="http://schemas.openxmlformats.org/officeDocument/2006/relationships/image" Target="../media/image458.emf"/><Relationship Id="rId7" Type="http://schemas.openxmlformats.org/officeDocument/2006/relationships/customXml" Target="../ink/ink468.xml"/><Relationship Id="rId12" Type="http://schemas.openxmlformats.org/officeDocument/2006/relationships/image" Target="../media/image423.emf"/><Relationship Id="rId17" Type="http://schemas.openxmlformats.org/officeDocument/2006/relationships/customXml" Target="../ink/ink473.xml"/><Relationship Id="rId25" Type="http://schemas.openxmlformats.org/officeDocument/2006/relationships/customXml" Target="../ink/ink477.xml"/><Relationship Id="rId33" Type="http://schemas.openxmlformats.org/officeDocument/2006/relationships/customXml" Target="../ink/ink481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0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67.xml"/><Relationship Id="rId15" Type="http://schemas.openxmlformats.org/officeDocument/2006/relationships/customXml" Target="../ink/ink472.xml"/><Relationship Id="rId23" Type="http://schemas.openxmlformats.org/officeDocument/2006/relationships/customXml" Target="../ink/ink476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4.xml"/><Relationship Id="rId31" Type="http://schemas.openxmlformats.org/officeDocument/2006/relationships/customXml" Target="../ink/ink480.xml"/><Relationship Id="rId4" Type="http://schemas.openxmlformats.org/officeDocument/2006/relationships/image" Target="../media/image2770.emf"/><Relationship Id="rId9" Type="http://schemas.openxmlformats.org/officeDocument/2006/relationships/customXml" Target="../ink/ink469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78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10" name="Rettangolo 23">
            <a:hlinkClick r:id="rId3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4"/>
              </a:rPr>
              <a:t>http:</a:t>
            </a:r>
            <a:r>
              <a:rPr lang="en-US" sz="3200" i="0" dirty="0">
                <a:hlinkClick r:id="rId4"/>
              </a:rPr>
              <a:t>//</a:t>
            </a:r>
            <a:r>
              <a:rPr lang="it-IT" sz="3200" i="0" dirty="0">
                <a:hlinkClick r:id="rId4"/>
              </a:rPr>
              <a:t>github.com/SuperV12</a:t>
            </a:r>
            <a:r>
              <a:rPr lang="it-IT" sz="3200" b="0" i="0" dirty="0">
                <a:hlinkClick r:id="rId4"/>
              </a:rPr>
              <a:t>3</a:t>
            </a:r>
            <a:r>
              <a:rPr lang="it-IT" sz="3200" i="0" dirty="0">
                <a:hlinkClick r:id="rId4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323851"/>
            <a:ext cx="9801862" cy="484268"/>
            <a:chOff x="1596388" y="3714251"/>
            <a:chExt cx="9801862" cy="484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282" y="3725411"/>
              <a:ext cx="2309743" cy="4619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vromeo5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@bloomberg.net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layouts.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537479"/>
            <a:ext cx="10511553" cy="1806575"/>
          </a:xfrm>
        </p:spPr>
        <p:txBody>
          <a:bodyPr>
            <a:normAutofit/>
          </a:bodyPr>
          <a:lstStyle/>
          <a:p>
            <a:r>
              <a:rPr lang="en-US" dirty="0"/>
              <a:t>Types can be wrapped into values and vice versa.</a:t>
            </a:r>
          </a:p>
          <a:p>
            <a:r>
              <a:rPr lang="en-US" b="1" dirty="0"/>
              <a:t>Greatly </a:t>
            </a:r>
            <a:r>
              <a:rPr lang="en-US" dirty="0"/>
              <a:t>simplifies</a:t>
            </a:r>
            <a:r>
              <a:rPr lang="en-US" b="1" dirty="0"/>
              <a:t> </a:t>
            </a:r>
            <a:r>
              <a:rPr lang="en-US" dirty="0"/>
              <a:t>metaprogramming and compile-time computations.</a:t>
            </a:r>
          </a:p>
          <a:p>
            <a:r>
              <a:rPr lang="en-US" dirty="0"/>
              <a:t>Core principle of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1621591" y="3465635"/>
            <a:ext cx="8948819" cy="184192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grpSp>
        <p:nvGrpSpPr>
          <p:cNvPr id="26" name="Group 25"/>
          <p:cNvGrpSpPr/>
          <p:nvPr/>
        </p:nvGrpSpPr>
        <p:grpSpPr>
          <a:xfrm>
            <a:off x="5651558" y="3810000"/>
            <a:ext cx="6354175" cy="2257423"/>
            <a:chOff x="5651558" y="3810000"/>
            <a:chExt cx="6354175" cy="2257423"/>
          </a:xfrm>
        </p:grpSpPr>
        <p:sp>
          <p:nvSpPr>
            <p:cNvPr id="20" name="Oval 19"/>
            <p:cNvSpPr/>
            <p:nvPr/>
          </p:nvSpPr>
          <p:spPr>
            <a:xfrm>
              <a:off x="7857067" y="3810000"/>
              <a:ext cx="2713343" cy="72813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558" y="5236426"/>
              <a:ext cx="6354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Number wrapped in a compile-time type.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Can be passed around as a value at compile-time.</a:t>
              </a:r>
              <a:endParaRPr lang="it-IT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9059333" y="4488196"/>
              <a:ext cx="154405" cy="769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38200" y="3945467"/>
            <a:ext cx="10710333" cy="2316200"/>
            <a:chOff x="838200" y="3945467"/>
            <a:chExt cx="10710333" cy="2316200"/>
          </a:xfrm>
        </p:grpSpPr>
        <p:sp>
          <p:nvSpPr>
            <p:cNvPr id="27" name="Rectangle 26"/>
            <p:cNvSpPr/>
            <p:nvPr/>
          </p:nvSpPr>
          <p:spPr>
            <a:xfrm>
              <a:off x="2404533" y="3945467"/>
              <a:ext cx="8026400" cy="136209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5307560"/>
              <a:ext cx="10710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Type wrapped into a 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2800" dirty="0">
                  <a:solidFill>
                    <a:srgbClr val="0070C0"/>
                  </a:solidFill>
                </a:rPr>
                <a:t> value. Can be passed around as a value at compile-time.</a:t>
              </a:r>
              <a:endParaRPr lang="it-IT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130"/>
            <a:ext cx="10013642" cy="3315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293639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929" y="2107717"/>
                <a:ext cx="1619495" cy="4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551811" y="26611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3962" y="2519815"/>
                <a:ext cx="514532" cy="31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put penna 36"/>
              <p14:cNvContentPartPr/>
              <p14:nvPr/>
            </p14:nvContentPartPr>
            <p14:xfrm>
              <a:off x="7393330" y="2686983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8528" y="2572863"/>
                <a:ext cx="500499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put penna 38"/>
              <p14:cNvContentPartPr/>
              <p14:nvPr/>
            </p14:nvContentPartPr>
            <p14:xfrm>
              <a:off x="8306290" y="2370903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499" y="2360476"/>
                <a:ext cx="2266904" cy="59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put penna 56"/>
              <p14:cNvContentPartPr/>
              <p14:nvPr/>
            </p14:nvContentPartPr>
            <p14:xfrm>
              <a:off x="1274050" y="2979550"/>
              <a:ext cx="9054360" cy="1710984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52" y="2983863"/>
                <a:ext cx="9073435" cy="172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" y="207034"/>
            <a:ext cx="6897466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6354507" y="4253912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2627" y="4246731"/>
                <a:ext cx="3531600" cy="108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user syntax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552054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439333"/>
            <a:ext cx="10515600" cy="3200401"/>
          </a:xfrm>
        </p:spPr>
        <p:txBody>
          <a:bodyPr>
            <a:normAutofit/>
          </a:bodyPr>
          <a:lstStyle/>
          <a:p>
            <a:r>
              <a:rPr lang="en-US" dirty="0"/>
              <a:t>The “fluent” syntax is implemented using</a:t>
            </a:r>
            <a:r>
              <a:rPr lang="en-US" b="1" dirty="0"/>
              <a:t> option maps</a:t>
            </a:r>
            <a:r>
              <a:rPr lang="en-US" dirty="0"/>
              <a:t>.</a:t>
            </a:r>
          </a:p>
          <a:p>
            <a:r>
              <a:rPr lang="en-US" dirty="0"/>
              <a:t>They are implemented on top of </a:t>
            </a:r>
            <a:r>
              <a:rPr lang="en-US" dirty="0">
                <a:latin typeface="Consolas" panose="020B0609020204030204" pitchFamily="49" charset="0"/>
              </a:rPr>
              <a:t>boost::</a:t>
            </a:r>
            <a:r>
              <a:rPr lang="en-US" dirty="0" err="1">
                <a:latin typeface="Consolas" panose="020B0609020204030204" pitchFamily="49" charset="0"/>
              </a:rPr>
              <a:t>hana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.</a:t>
            </a:r>
          </a:p>
          <a:p>
            <a:r>
              <a:rPr lang="en-US" dirty="0"/>
              <a:t>They map a </a:t>
            </a:r>
            <a:r>
              <a:rPr lang="en-US" i="1" dirty="0"/>
              <a:t>compile-time key</a:t>
            </a:r>
            <a:r>
              <a:rPr lang="en-US" dirty="0"/>
              <a:t> to a </a:t>
            </a:r>
            <a:r>
              <a:rPr lang="en-US" i="1" dirty="0"/>
              <a:t>compile-time value </a:t>
            </a:r>
            <a:r>
              <a:rPr lang="en-US" dirty="0"/>
              <a:t>and a </a:t>
            </a:r>
            <a:r>
              <a:rPr lang="en-US" i="1" dirty="0"/>
              <a:t>compile-time </a:t>
            </a:r>
            <a:r>
              <a:rPr lang="en-US" i="1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prevents setting the multiple option twice.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8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63" y="1490135"/>
            <a:ext cx="8699074" cy="3132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455" y="4523028"/>
            <a:ext cx="489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Every key has a unique type.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68533" y="2065867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/>
          <p:cNvSpPr/>
          <p:nvPr/>
        </p:nvSpPr>
        <p:spPr>
          <a:xfrm>
            <a:off x="7281332" y="2404534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8803003" y="2717801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8275876" y="3103033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6468533" y="3397248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8073703" y="3764490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2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0" y="1100665"/>
            <a:ext cx="8332260" cy="48937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4040" y="2713560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3524042" y="4864093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3625639" y="3390895"/>
            <a:ext cx="3960493" cy="491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267655" y="4080639"/>
            <a:ext cx="6762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Changing an option creates a new type.</a:t>
            </a:r>
            <a:endParaRPr lang="it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5" y="1337733"/>
            <a:ext cx="10635590" cy="41825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60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1178831"/>
            <a:ext cx="9042402" cy="47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4" y="1676401"/>
            <a:ext cx="10288412" cy="3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2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102"/>
            <a:ext cx="5157158" cy="3974941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8" y="1671925"/>
            <a:ext cx="5407382" cy="2470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4333" y="497190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::experimental::latch</a:t>
            </a:r>
            <a:endParaRPr lang="it-IT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>
                <a:latin typeface="Consolas" panose="020B0609020204030204" pitchFamily="49" charset="0"/>
              </a:rPr>
              <a:t>latch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6933"/>
            <a:ext cx="9801531" cy="467830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 rot="528089">
            <a:off x="2502666" y="1569481"/>
            <a:ext cx="7460653" cy="1706296"/>
            <a:chOff x="3066250" y="1601110"/>
            <a:chExt cx="7460653" cy="1706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66250" y="2305166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1130" y="2301241"/>
                  <a:ext cx="3713040" cy="102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45370" y="2200046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5650" y="2186794"/>
                  <a:ext cx="1065600" cy="4441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6" y="423333"/>
            <a:ext cx="8748109" cy="562378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368825" y="2618899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62184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latch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03869"/>
            <a:ext cx="10515600" cy="4776497"/>
          </a:xfrm>
        </p:spPr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</a:p>
          <a:p>
            <a:r>
              <a:rPr lang="en-US" b="1" dirty="0"/>
              <a:t>Executor proxies</a:t>
            </a:r>
            <a:r>
              <a:rPr lang="en-US" dirty="0"/>
              <a:t> allow fine-grained execution of system instances.</a:t>
            </a:r>
          </a:p>
          <a:p>
            <a:pPr lvl="1"/>
            <a:r>
              <a:rPr lang="en-US" i="1" dirty="0"/>
              <a:t>(e.g. calling a function per subtask, or calling a function pre/post system execution)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1480598"/>
            <a:ext cx="9357223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571493" y="2500887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883" y="2400652"/>
                <a:ext cx="625984" cy="27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322104" y="3132713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652" y="3045086"/>
                <a:ext cx="660642" cy="26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4909063" y="3742540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7223" y="3644645"/>
                <a:ext cx="597960" cy="31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5587758" y="4057203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3229" y="3928146"/>
                <a:ext cx="803731" cy="291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executor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132"/>
            <a:ext cx="10119294" cy="3974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6709997" y="1887845"/>
              <a:ext cx="943870" cy="76421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9695" y="1788601"/>
                <a:ext cx="1028433" cy="26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 flipV="1">
              <a:off x="2677477" y="3331610"/>
              <a:ext cx="963190" cy="45719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2638604" y="3227259"/>
                <a:ext cx="1052814" cy="263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6316</TotalTime>
  <Words>5143</Words>
  <Application>Microsoft Office PowerPoint</Application>
  <PresentationFormat>Widescreen</PresentationFormat>
  <Paragraphs>791</Paragraphs>
  <Slides>102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Calibri Light</vt:lpstr>
      <vt:lpstr>Arial</vt:lpstr>
      <vt:lpstr>Calibri</vt:lpstr>
      <vt:lpstr>Consolas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 – user syntax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- dispatching</vt:lpstr>
      <vt:lpstr>Data structure static dispatching -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PowerPoint Presentation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Proxies – executor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638</cp:revision>
  <dcterms:created xsi:type="dcterms:W3CDTF">2015-08-26T13:04:48Z</dcterms:created>
  <dcterms:modified xsi:type="dcterms:W3CDTF">2016-11-16T19:52:03Z</dcterms:modified>
</cp:coreProperties>
</file>